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9395F-1B8F-4096-B085-3DED0FE46DB6}" v="38" dt="2020-07-28T16:45:06.7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5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incinnati Convention Center"/>
          <p:cNvSpPr txBox="1">
            <a:spLocks noGrp="1"/>
          </p:cNvSpPr>
          <p:nvPr>
            <p:ph type="body" idx="21"/>
          </p:nvPr>
        </p:nvSpPr>
        <p:spPr>
          <a:xfrm>
            <a:off x="12862902" y="9165934"/>
            <a:ext cx="9328893" cy="10137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algn="ctr" defTabSz="457200">
              <a:defRPr sz="5100" b="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</a:lstStyle>
          <a:p>
            <a:r>
              <a:t>Cincinnati Convention Center</a:t>
            </a:r>
          </a:p>
        </p:txBody>
      </p:sp>
      <p:pic>
        <p:nvPicPr>
          <p:cNvPr id="152" name="MCUSA_Sig copy.png" descr="MCUSA_Sig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3" y="447425"/>
            <a:ext cx="4912322" cy="27760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3" name="July 6-10, 2021"/>
          <p:cNvSpPr txBox="1"/>
          <p:nvPr/>
        </p:nvSpPr>
        <p:spPr>
          <a:xfrm>
            <a:off x="13610442" y="7882843"/>
            <a:ext cx="7825830" cy="140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 defTabSz="457200">
              <a:defRPr sz="86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July 6-10, 2021</a:t>
            </a:r>
          </a:p>
        </p:txBody>
      </p:sp>
      <p:sp>
        <p:nvSpPr>
          <p:cNvPr id="155" name="Interested in leading an equipping seminar at #MennoCon21?"/>
          <p:cNvSpPr txBox="1"/>
          <p:nvPr/>
        </p:nvSpPr>
        <p:spPr>
          <a:xfrm>
            <a:off x="3863786" y="3754787"/>
            <a:ext cx="7350100" cy="2995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defTabSz="457200">
              <a:defRPr sz="6100">
                <a:solidFill>
                  <a:srgbClr val="000000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b="1"/>
              <a:t>Interested in leading an equipping </a:t>
            </a:r>
            <a:r>
              <a:rPr sz="6600" b="1"/>
              <a:t>seminar</a:t>
            </a:r>
            <a:r>
              <a:rPr b="1"/>
              <a:t> at #</a:t>
            </a:r>
            <a:r>
              <a:rPr b="1">
                <a:latin typeface="Frutiger LT Std 65 Bold"/>
                <a:ea typeface="Frutiger LT Std 65 Bold"/>
                <a:cs typeface="Frutiger LT Std 65 Bold"/>
                <a:sym typeface="Frutiger LT Std 65 Bold"/>
              </a:rPr>
              <a:t>MennoCon21</a:t>
            </a:r>
            <a:r>
              <a:rPr b="1"/>
              <a:t>?</a:t>
            </a:r>
            <a:r>
              <a:rPr lang="en-US" b="1"/>
              <a:t> </a:t>
            </a:r>
          </a:p>
        </p:txBody>
      </p:sp>
      <p:sp>
        <p:nvSpPr>
          <p:cNvPr id="156" name="https://convention.mennoniteusa.org/the-experience/worship-equipping-seminars/"/>
          <p:cNvSpPr txBox="1"/>
          <p:nvPr/>
        </p:nvSpPr>
        <p:spPr>
          <a:xfrm>
            <a:off x="804005" y="10904900"/>
            <a:ext cx="22775990" cy="783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500" b="1"/>
            </a:lvl1pPr>
          </a:lstStyle>
          <a:p>
            <a:r>
              <a:t>https://convention.mennoniteusa.org/the-experience/worship-equipping-seminars/</a:t>
            </a:r>
          </a:p>
        </p:txBody>
      </p:sp>
      <p:sp>
        <p:nvSpPr>
          <p:cNvPr id="157" name="Proposals are due by…"/>
          <p:cNvSpPr txBox="1"/>
          <p:nvPr/>
        </p:nvSpPr>
        <p:spPr>
          <a:xfrm>
            <a:off x="4525810" y="8314913"/>
            <a:ext cx="5899051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defTabSz="457200">
              <a:defRPr sz="7100">
                <a:solidFill>
                  <a:srgbClr val="000000"/>
                </a:solidFill>
                <a:latin typeface="Frutiger LT Std 75 Black"/>
                <a:ea typeface="Frutiger LT Std 75 Black"/>
                <a:cs typeface="Frutiger LT Std 75 Black"/>
                <a:sym typeface="Frutiger LT Std 75 Black"/>
              </a:defRPr>
            </a:pPr>
            <a:r>
              <a:rPr sz="5100"/>
              <a:t>Proposals are due by</a:t>
            </a:r>
            <a:r>
              <a:rPr lang="en-US" sz="5100"/>
              <a:t> </a:t>
            </a:r>
          </a:p>
          <a:p>
            <a:pPr defTabSz="457200">
              <a:defRPr sz="7100">
                <a:solidFill>
                  <a:srgbClr val="000000"/>
                </a:solidFill>
                <a:latin typeface="Frutiger LT Std 75 Black"/>
                <a:ea typeface="Frutiger LT Std 75 Black"/>
                <a:cs typeface="Frutiger LT Std 75 Black"/>
                <a:sym typeface="Frutiger LT Std 75 Black"/>
              </a:defRPr>
            </a:pPr>
            <a:r>
              <a:rPr sz="5100"/>
              <a:t>October 10, 2020.</a:t>
            </a:r>
          </a:p>
        </p:txBody>
      </p:sp>
      <p:pic>
        <p:nvPicPr>
          <p:cNvPr id="2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1185995-4BED-4439-9D12-16B9F9C1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4996" y="1960134"/>
            <a:ext cx="6323681" cy="58517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7632D2758414EA1B3D750858F8997" ma:contentTypeVersion="13" ma:contentTypeDescription="Create a new document." ma:contentTypeScope="" ma:versionID="12ae0aea9d7f5f275fa5bdf0fa9bb2da">
  <xsd:schema xmlns:xsd="http://www.w3.org/2001/XMLSchema" xmlns:xs="http://www.w3.org/2001/XMLSchema" xmlns:p="http://schemas.microsoft.com/office/2006/metadata/properties" xmlns:ns3="8209fe34-5700-4acc-bbf1-15ae92d18e3e" xmlns:ns4="766646ad-79f4-4a99-a5f4-ca5533dfddaa" targetNamespace="http://schemas.microsoft.com/office/2006/metadata/properties" ma:root="true" ma:fieldsID="1c8922133a0eedaee09ca630b57a4436" ns3:_="" ns4:_="">
    <xsd:import namespace="8209fe34-5700-4acc-bbf1-15ae92d18e3e"/>
    <xsd:import namespace="766646ad-79f4-4a99-a5f4-ca5533dfdd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9fe34-5700-4acc-bbf1-15ae92d18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646ad-79f4-4a99-a5f4-ca5533dfdd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1658DB-0BDE-461A-BD72-0AA26D635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9fe34-5700-4acc-bbf1-15ae92d18e3e"/>
    <ds:schemaRef ds:uri="766646ad-79f4-4a99-a5f4-ca5533dfd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10F16-10A6-4B9A-B0D7-9DE859B88B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CD726-CDC9-44A1-BAC1-1616E3FD2EA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Frutiger LT Std 45 Light</vt:lpstr>
      <vt:lpstr>Frutiger LT Std 65 Bold</vt:lpstr>
      <vt:lpstr>Frutiger LT Std 75 Black</vt:lpstr>
      <vt:lpstr>Helvetica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Dager</dc:creator>
  <cp:lastModifiedBy>Camille Dager</cp:lastModifiedBy>
  <cp:revision>2</cp:revision>
  <dcterms:modified xsi:type="dcterms:W3CDTF">2020-07-28T17:07:46Z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0x0101006EE7632D2758414EA1B3D750858F8997</vt:lpwstr>
  </property>
</Properties>
</file>